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32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19/04/2023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5428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19/04/2023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077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19/04/2023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2920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19/04/2023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8822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19/04/2023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7080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19/04/2023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8490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19/04/2023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8217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19/04/2023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4572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19/04/2023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317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19/04/2023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1650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C29D8-C12A-4652-8390-693083637439}" type="datetimeFigureOut">
              <a:rPr lang="pt-BR" smtClean="0"/>
              <a:t>19/04/2023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055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C29D8-C12A-4652-8390-693083637439}" type="datetimeFigureOut">
              <a:rPr lang="pt-BR" smtClean="0"/>
              <a:t>19/04/2023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F8B44-B958-4292-B52D-0C5F50C803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373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>
          <a:xfrm>
            <a:off x="562220" y="2377847"/>
            <a:ext cx="10515600" cy="10433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6600" b="1" dirty="0">
                <a:solidFill>
                  <a:srgbClr val="02325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Título apresentação</a:t>
            </a:r>
            <a:endParaRPr lang="pt-BR" sz="4800" b="1" dirty="0">
              <a:solidFill>
                <a:srgbClr val="02325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562220" y="3686383"/>
            <a:ext cx="10515600" cy="10433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3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Autores:</a:t>
            </a:r>
            <a:endParaRPr lang="pt-BR" sz="2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2" name="Imagem 1" descr="Texto&#10;&#10;Descrição gerada automaticamente com confiança média">
            <a:extLst>
              <a:ext uri="{FF2B5EF4-FFF2-40B4-BE49-F238E27FC236}">
                <a16:creationId xmlns:a16="http://schemas.microsoft.com/office/drawing/2014/main" id="{9062C7CA-9215-B96F-85D5-C4F12A2882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02" y="242888"/>
            <a:ext cx="3776581" cy="1493148"/>
          </a:xfrm>
          <a:prstGeom prst="rect">
            <a:avLst/>
          </a:prstGeom>
        </p:spPr>
      </p:pic>
      <p:pic>
        <p:nvPicPr>
          <p:cNvPr id="3" name="Picture 8" descr="Logo_simb_Abes-300dpi">
            <a:extLst>
              <a:ext uri="{FF2B5EF4-FFF2-40B4-BE49-F238E27FC236}">
                <a16:creationId xmlns:a16="http://schemas.microsoft.com/office/drawing/2014/main" id="{B1DAA3A1-5BA8-C36D-D534-1907E3117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9485" y="284193"/>
            <a:ext cx="1088335" cy="111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6954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Texto&#10;&#10;Descrição gerada automaticamente com confiança média">
            <a:extLst>
              <a:ext uri="{FF2B5EF4-FFF2-40B4-BE49-F238E27FC236}">
                <a16:creationId xmlns:a16="http://schemas.microsoft.com/office/drawing/2014/main" id="{9062C7CA-9215-B96F-85D5-C4F12A2882E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02" y="242888"/>
            <a:ext cx="3776581" cy="1493148"/>
          </a:xfrm>
          <a:prstGeom prst="rect">
            <a:avLst/>
          </a:prstGeom>
        </p:spPr>
      </p:pic>
      <p:pic>
        <p:nvPicPr>
          <p:cNvPr id="3" name="Picture 8" descr="Logo_simb_Abes-300dpi">
            <a:extLst>
              <a:ext uri="{FF2B5EF4-FFF2-40B4-BE49-F238E27FC236}">
                <a16:creationId xmlns:a16="http://schemas.microsoft.com/office/drawing/2014/main" id="{B1DAA3A1-5BA8-C36D-D534-1907E3117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9485" y="284193"/>
            <a:ext cx="1088335" cy="1117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98420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4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Trebuchet MS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Comunicação</dc:creator>
  <cp:lastModifiedBy>Katia Bella</cp:lastModifiedBy>
  <cp:revision>11</cp:revision>
  <dcterms:created xsi:type="dcterms:W3CDTF">2021-06-25T15:35:24Z</dcterms:created>
  <dcterms:modified xsi:type="dcterms:W3CDTF">2023-04-19T20:07:26Z</dcterms:modified>
</cp:coreProperties>
</file>