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68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6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B2380-2CE5-46AB-B6CA-A6A251403701}" type="datetimeFigureOut">
              <a:rPr lang="pt-BR" smtClean="0"/>
              <a:t>28/03/2025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1D69-BAC7-4F9A-AECC-CAC32C3CEB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3808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B2380-2CE5-46AB-B6CA-A6A251403701}" type="datetimeFigureOut">
              <a:rPr lang="pt-BR" smtClean="0"/>
              <a:t>28/03/2025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1D69-BAC7-4F9A-AECC-CAC32C3CEB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205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B2380-2CE5-46AB-B6CA-A6A251403701}" type="datetimeFigureOut">
              <a:rPr lang="pt-BR" smtClean="0"/>
              <a:t>28/03/2025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1D69-BAC7-4F9A-AECC-CAC32C3CEB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8054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B2380-2CE5-46AB-B6CA-A6A251403701}" type="datetimeFigureOut">
              <a:rPr lang="pt-BR" smtClean="0"/>
              <a:t>28/03/2025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1D69-BAC7-4F9A-AECC-CAC32C3CEB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3900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B2380-2CE5-46AB-B6CA-A6A251403701}" type="datetimeFigureOut">
              <a:rPr lang="pt-BR" smtClean="0"/>
              <a:t>28/03/2025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1D69-BAC7-4F9A-AECC-CAC32C3CEB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0406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B2380-2CE5-46AB-B6CA-A6A251403701}" type="datetimeFigureOut">
              <a:rPr lang="pt-BR" smtClean="0"/>
              <a:t>28/03/2025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1D69-BAC7-4F9A-AECC-CAC32C3CEB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2266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B2380-2CE5-46AB-B6CA-A6A251403701}" type="datetimeFigureOut">
              <a:rPr lang="pt-BR" smtClean="0"/>
              <a:t>28/03/2025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1D69-BAC7-4F9A-AECC-CAC32C3CEB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3643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B2380-2CE5-46AB-B6CA-A6A251403701}" type="datetimeFigureOut">
              <a:rPr lang="pt-BR" smtClean="0"/>
              <a:t>28/03/2025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1D69-BAC7-4F9A-AECC-CAC32C3CEB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9001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B2380-2CE5-46AB-B6CA-A6A251403701}" type="datetimeFigureOut">
              <a:rPr lang="pt-BR" smtClean="0"/>
              <a:t>28/03/2025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1D69-BAC7-4F9A-AECC-CAC32C3CEB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9631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B2380-2CE5-46AB-B6CA-A6A251403701}" type="datetimeFigureOut">
              <a:rPr lang="pt-BR" smtClean="0"/>
              <a:t>28/03/2025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1D69-BAC7-4F9A-AECC-CAC32C3CEB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3260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B2380-2CE5-46AB-B6CA-A6A251403701}" type="datetimeFigureOut">
              <a:rPr lang="pt-BR" smtClean="0"/>
              <a:t>28/03/2025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1D69-BAC7-4F9A-AECC-CAC32C3CEB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6580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B2380-2CE5-46AB-B6CA-A6A251403701}" type="datetimeFigureOut">
              <a:rPr lang="pt-BR" smtClean="0"/>
              <a:t>28/03/2025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21D69-BAC7-4F9A-AECC-CAC32C3CEB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1687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8663" y="3269411"/>
            <a:ext cx="11714673" cy="689126"/>
          </a:xfrm>
        </p:spPr>
        <p:txBody>
          <a:bodyPr>
            <a:normAutofit fontScale="90000"/>
          </a:bodyPr>
          <a:lstStyle/>
          <a:p>
            <a:r>
              <a:rPr lang="pt-BR" sz="4400" i="1" dirty="0">
                <a:solidFill>
                  <a:srgbClr val="DD6854"/>
                </a:solidFill>
                <a:latin typeface="IBM Plex Sans Condensed" panose="020B0506050203000203" pitchFamily="34" charset="0"/>
              </a:rPr>
              <a:t>Título da apresentação </a:t>
            </a:r>
            <a:endParaRPr lang="pt-BR" sz="4400" dirty="0">
              <a:solidFill>
                <a:srgbClr val="DD6854"/>
              </a:solidFill>
              <a:latin typeface="IBM Plex Sans Condensed" panose="020B0506050203000203" pitchFamily="34" charset="0"/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2702941" y="4120550"/>
            <a:ext cx="4241323" cy="68912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400" i="1" dirty="0" smtClean="0">
                <a:solidFill>
                  <a:schemeClr val="bg1"/>
                </a:solidFill>
                <a:latin typeface="IBM Plex Sans Condensed" panose="020B0506050203000203" pitchFamily="34" charset="0"/>
              </a:rPr>
              <a:t>Autores:</a:t>
            </a:r>
            <a:endParaRPr lang="pt-BR" sz="2400" dirty="0">
              <a:solidFill>
                <a:schemeClr val="bg1"/>
              </a:solidFill>
              <a:latin typeface="IBM Plex Sans Condensed" panose="020B050605020300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31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4066" y="586596"/>
            <a:ext cx="6891683" cy="555769"/>
          </a:xfrm>
        </p:spPr>
        <p:txBody>
          <a:bodyPr>
            <a:normAutofit/>
          </a:bodyPr>
          <a:lstStyle/>
          <a:p>
            <a:pPr algn="l"/>
            <a:r>
              <a:rPr lang="pt-BR" sz="3200" i="1" dirty="0" smtClean="0">
                <a:solidFill>
                  <a:srgbClr val="002060"/>
                </a:solidFill>
                <a:latin typeface="IBM Plex Sans Condensed" panose="020B0506050203000203" pitchFamily="34" charset="0"/>
              </a:rPr>
              <a:t>Título</a:t>
            </a:r>
            <a:endParaRPr lang="pt-BR" sz="3200" dirty="0">
              <a:solidFill>
                <a:srgbClr val="002060"/>
              </a:solidFill>
              <a:latin typeface="IBM Plex Sans Condensed" panose="020B050605020300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95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6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IBM Plex Sans Condensed</vt:lpstr>
      <vt:lpstr>Tema do Office</vt:lpstr>
      <vt:lpstr>Título da apresentação </vt:lpstr>
      <vt:lpstr>Título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Saneamento para  quem não tem - inovar para universalizar!</dc:title>
  <dc:creator>Marcelo Rogante</dc:creator>
  <cp:lastModifiedBy>Marcelo Rogante</cp:lastModifiedBy>
  <cp:revision>9</cp:revision>
  <dcterms:created xsi:type="dcterms:W3CDTF">2025-01-30T13:06:16Z</dcterms:created>
  <dcterms:modified xsi:type="dcterms:W3CDTF">2025-03-28T21:24:03Z</dcterms:modified>
</cp:coreProperties>
</file>